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42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52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89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4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6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37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33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15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23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84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9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84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97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96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67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46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43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67F5-4CFE-4435-B986-AC034598AF2B}" type="datetimeFigureOut">
              <a:rPr lang="nl-NL" smtClean="0"/>
              <a:t>30-6-2020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317D9-9837-4E45-90CC-7CF015FF0E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393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77828-8AD1-4734-B14B-95FBE5AA96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Project barbecue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1CA064-E263-4079-8482-4436995882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Julian Jacobs, MTD3A4</a:t>
            </a:r>
          </a:p>
        </p:txBody>
      </p:sp>
    </p:spTree>
    <p:extLst>
      <p:ext uri="{BB962C8B-B14F-4D97-AF65-F5344CB8AC3E}">
        <p14:creationId xmlns:p14="http://schemas.microsoft.com/office/powerpoint/2010/main" val="10467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C2537-DB29-4BB3-BA6F-15D8AD2C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C22E5C-08EB-47BB-A297-7EF466657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1) Onderzoek</a:t>
            </a:r>
          </a:p>
          <a:p>
            <a:pPr marL="0" indent="0">
              <a:buNone/>
            </a:pPr>
            <a:r>
              <a:rPr lang="nl-NL" dirty="0"/>
              <a:t>2) Doelgroep</a:t>
            </a:r>
          </a:p>
          <a:p>
            <a:pPr marL="0" indent="0">
              <a:buNone/>
            </a:pPr>
            <a:r>
              <a:rPr lang="nl-NL" dirty="0"/>
              <a:t>3) Concepten</a:t>
            </a:r>
          </a:p>
          <a:p>
            <a:pPr marL="0" indent="0">
              <a:buNone/>
            </a:pPr>
            <a:r>
              <a:rPr lang="nl-NL" dirty="0"/>
              <a:t>4) Eindproduct</a:t>
            </a:r>
          </a:p>
        </p:txBody>
      </p:sp>
    </p:spTree>
    <p:extLst>
      <p:ext uri="{BB962C8B-B14F-4D97-AF65-F5344CB8AC3E}">
        <p14:creationId xmlns:p14="http://schemas.microsoft.com/office/powerpoint/2010/main" val="391566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90492-998C-4039-A47F-34B7E9AC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1)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3A8BE9-CDC4-4ACA-ABFB-68C41F5D1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/>
              <a:t>Korte onderzoeksfase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Concurrentie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Vergelijken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Vlees omdraaien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bol.com | EezyLife inklapbare Houtskoolbarbecue">
            <a:extLst>
              <a:ext uri="{FF2B5EF4-FFF2-40B4-BE49-F238E27FC236}">
                <a16:creationId xmlns:a16="http://schemas.microsoft.com/office/drawing/2014/main" id="{A179E1A7-A639-45E3-A416-54CC910BDD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117" y="2277883"/>
            <a:ext cx="1298050" cy="136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BBQ Brazil Churrasco | Barbecue Restaurant Christchurch">
            <a:extLst>
              <a:ext uri="{FF2B5EF4-FFF2-40B4-BE49-F238E27FC236}">
                <a16:creationId xmlns:a16="http://schemas.microsoft.com/office/drawing/2014/main" id="{89342FC8-0B16-4A8E-AD6D-A8E4E90DA6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93" y="2277883"/>
            <a:ext cx="2171065" cy="136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Mini Barbecue | 100% Chef">
            <a:extLst>
              <a:ext uri="{FF2B5EF4-FFF2-40B4-BE49-F238E27FC236}">
                <a16:creationId xmlns:a16="http://schemas.microsoft.com/office/drawing/2014/main" id="{3A42FFE6-7756-487E-BB9E-825E791318D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9" t="19930" r="18519" b="10229"/>
          <a:stretch/>
        </p:blipFill>
        <p:spPr bwMode="auto">
          <a:xfrm>
            <a:off x="6095999" y="2277883"/>
            <a:ext cx="1706791" cy="1363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Hoe barbecue je vis - BBQ-helden">
            <a:extLst>
              <a:ext uri="{FF2B5EF4-FFF2-40B4-BE49-F238E27FC236}">
                <a16:creationId xmlns:a16="http://schemas.microsoft.com/office/drawing/2014/main" id="{A890873E-351C-44E4-BEB5-8E3821F797A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7"/>
          <a:stretch/>
        </p:blipFill>
        <p:spPr bwMode="auto">
          <a:xfrm>
            <a:off x="9725975" y="3925426"/>
            <a:ext cx="2171065" cy="113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BBQ Mat | Diverse barbecue grill matjes - BBQspiezen.nl">
            <a:extLst>
              <a:ext uri="{FF2B5EF4-FFF2-40B4-BE49-F238E27FC236}">
                <a16:creationId xmlns:a16="http://schemas.microsoft.com/office/drawing/2014/main" id="{76640CC5-7041-483C-A12D-0FE076A5EF4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68"/>
          <a:stretch/>
        </p:blipFill>
        <p:spPr bwMode="auto">
          <a:xfrm>
            <a:off x="7347005" y="3925426"/>
            <a:ext cx="2074162" cy="1131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71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gras, buiten, kind, klein&#10;&#10;Automatisch gegenereerde beschrijving">
            <a:extLst>
              <a:ext uri="{FF2B5EF4-FFF2-40B4-BE49-F238E27FC236}">
                <a16:creationId xmlns:a16="http://schemas.microsoft.com/office/drawing/2014/main" id="{B8070515-7B72-451D-A2ED-4FF05A12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44472" r="20609"/>
          <a:stretch/>
        </p:blipFill>
        <p:spPr>
          <a:xfrm>
            <a:off x="9741493" y="2289728"/>
            <a:ext cx="2171065" cy="13574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BD3E5E-5AA6-42D6-8B0B-7CEFC29B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2) 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8D888A-65AB-4E34-8D07-74D354630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“kleine groepen mensen weg van huis”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Eigen ervaring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Vervoerbare en kleine barbecue (4pers)</a:t>
            </a:r>
          </a:p>
        </p:txBody>
      </p:sp>
      <p:pic>
        <p:nvPicPr>
          <p:cNvPr id="6" name="Afbeelding 5" descr="Afbeelding met gras, buiten, gebouw, tent&#10;&#10;Automatisch gegenereerde beschrijving">
            <a:extLst>
              <a:ext uri="{FF2B5EF4-FFF2-40B4-BE49-F238E27FC236}">
                <a16:creationId xmlns:a16="http://schemas.microsoft.com/office/drawing/2014/main" id="{A272B1A4-C233-4E90-AC55-BCD4133B12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24889" r="40749" b="6285"/>
          <a:stretch/>
        </p:blipFill>
        <p:spPr>
          <a:xfrm>
            <a:off x="7641202" y="2284958"/>
            <a:ext cx="1766694" cy="1362224"/>
          </a:xfrm>
          <a:prstGeom prst="rect">
            <a:avLst/>
          </a:prstGeom>
        </p:spPr>
      </p:pic>
      <p:pic>
        <p:nvPicPr>
          <p:cNvPr id="12" name="Afbeelding 11" descr="Afbeelding met water, boot, buiten, schip&#10;&#10;Automatisch gegenereerde beschrijving">
            <a:extLst>
              <a:ext uri="{FF2B5EF4-FFF2-40B4-BE49-F238E27FC236}">
                <a16:creationId xmlns:a16="http://schemas.microsoft.com/office/drawing/2014/main" id="{C223A02A-5F1D-4380-BE40-7A5A57AF50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4724" r="17060" b="26745"/>
          <a:stretch/>
        </p:blipFill>
        <p:spPr>
          <a:xfrm>
            <a:off x="7641203" y="3925426"/>
            <a:ext cx="1766694" cy="1163683"/>
          </a:xfrm>
          <a:prstGeom prst="rect">
            <a:avLst/>
          </a:prstGeom>
        </p:spPr>
      </p:pic>
      <p:pic>
        <p:nvPicPr>
          <p:cNvPr id="17" name="Afbeelding 16" descr="Afbeelding met auto, gebouw, buiten, transport&#10;&#10;Automatisch gegenereerde beschrijving">
            <a:extLst>
              <a:ext uri="{FF2B5EF4-FFF2-40B4-BE49-F238E27FC236}">
                <a16:creationId xmlns:a16="http://schemas.microsoft.com/office/drawing/2014/main" id="{6EEDA2F6-ACD1-4363-BE01-11DF5FCF62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2"/>
          <a:stretch/>
        </p:blipFill>
        <p:spPr>
          <a:xfrm>
            <a:off x="9725975" y="3925426"/>
            <a:ext cx="2171065" cy="11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38042-DDCE-4369-87A0-E6A2389E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3) Concepten</a:t>
            </a: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82061FAF-3BA4-455A-8D59-DF4DDF59F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9" y="2623047"/>
            <a:ext cx="3598863" cy="3598863"/>
          </a:xfrm>
          <a:ln w="101600">
            <a:solidFill>
              <a:schemeClr val="bg1"/>
            </a:solidFill>
          </a:ln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90207F35-3A92-40FB-8F81-E5547D1A3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68" y="2623045"/>
            <a:ext cx="3598863" cy="3598863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9" name="Afbeelding 8" descr="Afbeelding met tekst, tekening&#10;&#10;Automatisch gegenereerde beschrijving">
            <a:extLst>
              <a:ext uri="{FF2B5EF4-FFF2-40B4-BE49-F238E27FC236}">
                <a16:creationId xmlns:a16="http://schemas.microsoft.com/office/drawing/2014/main" id="{396F6154-43E2-41D3-8596-E567B1D5C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67" y="2623045"/>
            <a:ext cx="3598864" cy="3598864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4089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38042-DDCE-4369-87A0-E6A2389E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3) Concepten</a:t>
            </a: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82061FAF-3BA4-455A-8D59-DF4DDF59F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9" y="2623047"/>
            <a:ext cx="3598863" cy="3598863"/>
          </a:xfrm>
          <a:ln w="1016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90207F35-3A92-40FB-8F81-E5547D1A3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68" y="2623045"/>
            <a:ext cx="3598863" cy="3598863"/>
          </a:xfrm>
          <a:prstGeom prst="rect">
            <a:avLst/>
          </a:prstGeom>
          <a:ln w="101600"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Afbeelding 8" descr="Afbeelding met tekst, tekening&#10;&#10;Automatisch gegenereerde beschrijving">
            <a:extLst>
              <a:ext uri="{FF2B5EF4-FFF2-40B4-BE49-F238E27FC236}">
                <a16:creationId xmlns:a16="http://schemas.microsoft.com/office/drawing/2014/main" id="{396F6154-43E2-41D3-8596-E567B1D5C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67" y="2623045"/>
            <a:ext cx="3598864" cy="3598864"/>
          </a:xfrm>
          <a:prstGeom prst="rect">
            <a:avLst/>
          </a:prstGeom>
          <a:ln w="1016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270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9F912-215A-4C40-AA33-BA9156F8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4) Eindconcept</a:t>
            </a: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F1C89AB8-40F1-42CA-975C-099A86FCD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r="4119"/>
          <a:stretch/>
        </p:blipFill>
        <p:spPr>
          <a:xfrm>
            <a:off x="353168" y="2623044"/>
            <a:ext cx="3598864" cy="3598863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9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55AD9697-5314-48FF-846A-BDE1D64F3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7" y="5687003"/>
            <a:ext cx="1069807" cy="1069807"/>
          </a:xfrm>
          <a:ln w="50800">
            <a:solidFill>
              <a:schemeClr val="bg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0FECB1-9877-4A28-A5E5-AAB5AFC1F03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3" t="17402" r="17593" b="13227"/>
          <a:stretch/>
        </p:blipFill>
        <p:spPr bwMode="auto">
          <a:xfrm>
            <a:off x="4296567" y="2623046"/>
            <a:ext cx="3598864" cy="3598862"/>
          </a:xfrm>
          <a:prstGeom prst="rect">
            <a:avLst/>
          </a:prstGeom>
          <a:ln w="1016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F4529A5-4643-4600-8B6A-E081E6BC17C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5" t="14580" r="35318" b="7114"/>
          <a:stretch/>
        </p:blipFill>
        <p:spPr bwMode="auto">
          <a:xfrm>
            <a:off x="8240834" y="2623045"/>
            <a:ext cx="1798565" cy="3598863"/>
          </a:xfrm>
          <a:prstGeom prst="rect">
            <a:avLst/>
          </a:prstGeom>
          <a:ln w="1016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52FBF7-8290-4C6D-939B-B79703D5B7E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3" t="33392" r="18650" b="22869"/>
          <a:stretch/>
        </p:blipFill>
        <p:spPr bwMode="auto">
          <a:xfrm>
            <a:off x="9759763" y="5569868"/>
            <a:ext cx="2079069" cy="1069807"/>
          </a:xfrm>
          <a:prstGeom prst="rect">
            <a:avLst/>
          </a:prstGeom>
          <a:ln w="508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09652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Berlijn</Template>
  <TotalTime>33</TotalTime>
  <Words>57</Words>
  <Application>Microsoft Office PowerPoint</Application>
  <PresentationFormat>Breedbeeld</PresentationFormat>
  <Paragraphs>25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Berlijn</vt:lpstr>
      <vt:lpstr>Project barbecue</vt:lpstr>
      <vt:lpstr>Inleiding</vt:lpstr>
      <vt:lpstr>1) Onderzoek</vt:lpstr>
      <vt:lpstr>2) Doelgroep</vt:lpstr>
      <vt:lpstr>3) Concepten</vt:lpstr>
      <vt:lpstr>3) Concepten</vt:lpstr>
      <vt:lpstr>4) Eindconcept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barbecue</dc:title>
  <dc:creator>Julian Jacobs</dc:creator>
  <cp:lastModifiedBy>Julian Jacobs</cp:lastModifiedBy>
  <cp:revision>5</cp:revision>
  <dcterms:created xsi:type="dcterms:W3CDTF">2020-06-30T14:02:33Z</dcterms:created>
  <dcterms:modified xsi:type="dcterms:W3CDTF">2020-06-30T16:22:57Z</dcterms:modified>
</cp:coreProperties>
</file>