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9EDEB8-F019-45FD-91A4-2C8638933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F33ABAD-7DD1-4D05-A433-F95D066CD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A475CA-C8AB-4F35-9B20-D9A03B2EA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F08C-1369-4CEF-AC6D-809B50F3436E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A32F5-D6E6-4BAB-BA27-CC481C32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7DD044-9C15-4ACA-BBB3-A6F2EC717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1F42-1651-4DB4-B537-9B4BA4C45F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036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3DCE08-40D3-439A-A532-860FA6437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0402F76-DF20-4D6F-AC27-CE064A556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C237AE-03F4-4860-B286-5EDAEC4B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F08C-1369-4CEF-AC6D-809B50F3436E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F60BF3-8649-400B-9880-3F54A957A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182D5B-59FA-41B6-B799-E9E6E3E0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1F42-1651-4DB4-B537-9B4BA4C45F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038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CF5C350-0E6C-45C7-9095-A1FA5D7407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53F1BDC-2486-4CD8-B1C6-2D7BBE3D8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76C03D-97CC-4845-8FAF-7BD5B7E54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F08C-1369-4CEF-AC6D-809B50F3436E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523E7D-49D3-458F-B300-6D9F7DFF9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EA534C-2B80-4668-A1DB-50691010D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1F42-1651-4DB4-B537-9B4BA4C45F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160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114D0-977C-4E70-BFCB-19043ECC5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854CFB-14AF-42FD-9208-950208D09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000916-5A52-4EC6-8813-21A64EA8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F08C-1369-4CEF-AC6D-809B50F3436E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B56714-0298-4639-A0AA-82037A1DF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6C53E8-FEFF-4965-A1AE-DF666A1F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1F42-1651-4DB4-B537-9B4BA4C45F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8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5973F9-89D0-495E-8230-B0186DAC5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B2634EA-65A1-4B58-B60B-924113267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01F1FF-22DA-47D6-933E-16CC460D6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F08C-1369-4CEF-AC6D-809B50F3436E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4506F1-AFD5-4F53-A813-F0CC1606E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F12EE7-C6B4-4776-9CCE-5D989571A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1F42-1651-4DB4-B537-9B4BA4C45F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797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43E549-0B0A-45D3-9D6F-ECF3CD588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756525-195E-43D3-8B79-2403C97A93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EAF9BB9-C05F-4BD2-AF35-0B3732596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EB4D3BC-D062-4BC7-9C57-D354FC109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F08C-1369-4CEF-AC6D-809B50F3436E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FC708DA-4E17-4214-BFB0-023A11B9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3E0481-00A5-49D2-9CC7-34339E67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1F42-1651-4DB4-B537-9B4BA4C45F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129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B347D-68D3-4236-9D98-751FAB5E5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E07532A-624F-4CF7-ACC6-BC710B13B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A4B4034-61B4-4FD5-9F93-4DC9AB23C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8C7CBF8-0577-4E06-A6C5-DFD75575CF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C01073B-02EF-4AD9-9F7A-DF52C62536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5342006-C6E8-4EBC-964C-382FD5076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F08C-1369-4CEF-AC6D-809B50F3436E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E9EE5C9-ABD4-41C7-AD6F-A9D85BA7E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4F6C95E-260B-469C-9BA2-B4D047F6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1F42-1651-4DB4-B537-9B4BA4C45F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874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87CA18-52A5-4EB7-811F-F87CA1FC6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B418EAD-CAEC-4FFB-AB53-C6EE78C7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F08C-1369-4CEF-AC6D-809B50F3436E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6F415B2-3C4E-44C5-AB37-7DAF9A1BB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29ADCD3-65C4-426D-8FB0-67D57586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1F42-1651-4DB4-B537-9B4BA4C45F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477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4B4638D-2948-43A7-8499-80992A364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F08C-1369-4CEF-AC6D-809B50F3436E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6AA3999-785B-42C6-B51E-31C935FB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C26F9D3-AAC7-4030-ADED-00AD5E67A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1F42-1651-4DB4-B537-9B4BA4C45F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714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0FEF4-2512-4709-9BF4-7DE35B7C2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F4F039-F6E1-4980-B61C-827092325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11E55B3-526F-4EB1-8673-E48D1FF1E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8E2D6E9-92B5-43B9-8B63-CDFA46199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F08C-1369-4CEF-AC6D-809B50F3436E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97D9470-3BB1-4255-94B0-58CA0E3D4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C5DCACE-3408-4639-B967-140D6BD6D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1F42-1651-4DB4-B537-9B4BA4C45F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808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F5E9A7-928A-492D-B70F-3602ADC81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E861C0C-6D3C-4855-BDC6-CFF379E96D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ADFC50C-F1D2-4E33-9C0E-F062FBF3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D58A29B-350D-4838-B2A0-1F337F7A0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F08C-1369-4CEF-AC6D-809B50F3436E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7B1214A-7331-4DD1-8A0C-415D2AD6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26756F7-81B3-471E-B3D0-22DAD9778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1F42-1651-4DB4-B537-9B4BA4C45F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9773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21638B5-5048-40EC-A8B5-7354391E7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85EB84-DD94-48BE-9402-746A45D56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790411-F158-4286-A631-B0FB65C671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0F08C-1369-4CEF-AC6D-809B50F3436E}" type="datetimeFigureOut">
              <a:rPr lang="nl-NL" smtClean="0"/>
              <a:t>7-2-2020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DD7EB3-7A4C-4E5F-989B-4B0CAB5A0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27A0CF-B50B-4831-9FBC-137A69B50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E1F42-1651-4DB4-B537-9B4BA4C45F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72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Afbeeldingsresultaat voor game background">
            <a:extLst>
              <a:ext uri="{FF2B5EF4-FFF2-40B4-BE49-F238E27FC236}">
                <a16:creationId xmlns:a16="http://schemas.microsoft.com/office/drawing/2014/main" id="{6F1CE122-CB2E-4DE6-A4C0-6B44420C9D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16"/>
          <a:stretch/>
        </p:blipFill>
        <p:spPr bwMode="auto">
          <a:xfrm>
            <a:off x="0" y="-157855"/>
            <a:ext cx="12306300" cy="701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710DEBB-7138-4FC7-BD72-9A41CFA8B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0109"/>
            <a:ext cx="9144000" cy="1023938"/>
          </a:xfrm>
        </p:spPr>
        <p:txBody>
          <a:bodyPr>
            <a:normAutofit/>
          </a:bodyPr>
          <a:lstStyle/>
          <a:p>
            <a:r>
              <a:rPr lang="nl-NL" dirty="0">
                <a:ln w="50800">
                  <a:solidFill>
                    <a:schemeClr val="tx1"/>
                  </a:solidFill>
                </a:ln>
                <a:solidFill>
                  <a:schemeClr val="bg1"/>
                </a:solidFill>
                <a:latin typeface="Righteous" panose="02010506000000020000" pitchFamily="2" charset="0"/>
              </a:rPr>
              <a:t>Playstation 4 </a:t>
            </a:r>
            <a:r>
              <a:rPr lang="nl-NL" dirty="0" err="1">
                <a:ln w="50800">
                  <a:solidFill>
                    <a:schemeClr val="tx1"/>
                  </a:solidFill>
                </a:ln>
                <a:solidFill>
                  <a:schemeClr val="bg1"/>
                </a:solidFill>
                <a:latin typeface="Righteous" panose="02010506000000020000" pitchFamily="2" charset="0"/>
              </a:rPr>
              <a:t>vs</a:t>
            </a:r>
            <a:r>
              <a:rPr lang="nl-NL" dirty="0">
                <a:ln w="50800">
                  <a:solidFill>
                    <a:schemeClr val="tx1"/>
                  </a:solidFill>
                </a:ln>
                <a:solidFill>
                  <a:schemeClr val="bg1"/>
                </a:solidFill>
                <a:latin typeface="Righteous" panose="02010506000000020000" pitchFamily="2" charset="0"/>
              </a:rPr>
              <a:t> Wii U</a:t>
            </a:r>
          </a:p>
        </p:txBody>
      </p:sp>
      <p:pic>
        <p:nvPicPr>
          <p:cNvPr id="1042" name="Picture 18" descr="Afbeeldingsresultaat voor ps4 console">
            <a:extLst>
              <a:ext uri="{FF2B5EF4-FFF2-40B4-BE49-F238E27FC236}">
                <a16:creationId xmlns:a16="http://schemas.microsoft.com/office/drawing/2014/main" id="{C5CF7B83-CCAA-41C3-B18B-D26D9784F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5" b="19783"/>
          <a:stretch/>
        </p:blipFill>
        <p:spPr bwMode="auto">
          <a:xfrm>
            <a:off x="1133475" y="3017111"/>
            <a:ext cx="43815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fbeeldingsresultaat voor Wii U concole">
            <a:extLst>
              <a:ext uri="{FF2B5EF4-FFF2-40B4-BE49-F238E27FC236}">
                <a16:creationId xmlns:a16="http://schemas.microsoft.com/office/drawing/2014/main" id="{DFEF4415-6C49-48BB-A45D-A10835CAA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74" b="24429"/>
          <a:stretch/>
        </p:blipFill>
        <p:spPr bwMode="auto">
          <a:xfrm>
            <a:off x="5961334" y="3015504"/>
            <a:ext cx="5372100" cy="26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86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Afbeeldingsresultaat voor game background">
            <a:extLst>
              <a:ext uri="{FF2B5EF4-FFF2-40B4-BE49-F238E27FC236}">
                <a16:creationId xmlns:a16="http://schemas.microsoft.com/office/drawing/2014/main" id="{6F1CE122-CB2E-4DE6-A4C0-6B44420C9D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16"/>
          <a:stretch/>
        </p:blipFill>
        <p:spPr bwMode="auto">
          <a:xfrm>
            <a:off x="0" y="-157855"/>
            <a:ext cx="12306300" cy="701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710DEBB-7138-4FC7-BD72-9A41CFA8B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0109"/>
            <a:ext cx="9144000" cy="1023938"/>
          </a:xfrm>
        </p:spPr>
        <p:txBody>
          <a:bodyPr>
            <a:normAutofit/>
          </a:bodyPr>
          <a:lstStyle/>
          <a:p>
            <a:r>
              <a:rPr lang="nl-NL" dirty="0">
                <a:ln w="50800">
                  <a:solidFill>
                    <a:schemeClr val="tx1"/>
                  </a:solidFill>
                </a:ln>
                <a:solidFill>
                  <a:schemeClr val="bg1"/>
                </a:solidFill>
                <a:latin typeface="Righteous" panose="02010506000000020000" pitchFamily="2" charset="0"/>
              </a:rPr>
              <a:t>Playstation 4 </a:t>
            </a:r>
            <a:r>
              <a:rPr lang="nl-NL" dirty="0" err="1">
                <a:ln w="50800">
                  <a:solidFill>
                    <a:schemeClr val="tx1"/>
                  </a:solidFill>
                </a:ln>
                <a:solidFill>
                  <a:schemeClr val="bg1"/>
                </a:solidFill>
                <a:latin typeface="Righteous" panose="02010506000000020000" pitchFamily="2" charset="0"/>
              </a:rPr>
              <a:t>vs</a:t>
            </a:r>
            <a:r>
              <a:rPr lang="nl-NL" dirty="0">
                <a:ln w="50800">
                  <a:solidFill>
                    <a:schemeClr val="tx1"/>
                  </a:solidFill>
                </a:ln>
                <a:solidFill>
                  <a:schemeClr val="bg1"/>
                </a:solidFill>
                <a:latin typeface="Righteous" panose="02010506000000020000" pitchFamily="2" charset="0"/>
              </a:rPr>
              <a:t> Wii U</a:t>
            </a:r>
          </a:p>
        </p:txBody>
      </p:sp>
      <p:pic>
        <p:nvPicPr>
          <p:cNvPr id="6" name="Picture 2" descr="Afbeeldingsresultaat voor playstation 4 controler">
            <a:extLst>
              <a:ext uri="{FF2B5EF4-FFF2-40B4-BE49-F238E27FC236}">
                <a16:creationId xmlns:a16="http://schemas.microsoft.com/office/drawing/2014/main" id="{B82B6093-7058-4125-96E6-E9146AFE5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5813"/>
            <a:ext cx="52387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fbeeldingsresultaat voor nintendo Wii U controler">
            <a:extLst>
              <a:ext uri="{FF2B5EF4-FFF2-40B4-BE49-F238E27FC236}">
                <a16:creationId xmlns:a16="http://schemas.microsoft.com/office/drawing/2014/main" id="{7F9FA106-C195-417E-A446-F9261A138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2055813"/>
            <a:ext cx="5410198" cy="338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398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Afbeeldingsresultaat voor game background">
            <a:extLst>
              <a:ext uri="{FF2B5EF4-FFF2-40B4-BE49-F238E27FC236}">
                <a16:creationId xmlns:a16="http://schemas.microsoft.com/office/drawing/2014/main" id="{6F1CE122-CB2E-4DE6-A4C0-6B44420C9D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16"/>
          <a:stretch/>
        </p:blipFill>
        <p:spPr bwMode="auto">
          <a:xfrm>
            <a:off x="0" y="-157855"/>
            <a:ext cx="12306300" cy="701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710DEBB-7138-4FC7-BD72-9A41CFA8B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0109"/>
            <a:ext cx="9144000" cy="1023938"/>
          </a:xfrm>
        </p:spPr>
        <p:txBody>
          <a:bodyPr>
            <a:normAutofit/>
          </a:bodyPr>
          <a:lstStyle/>
          <a:p>
            <a:r>
              <a:rPr lang="nl-NL" dirty="0">
                <a:ln w="50800">
                  <a:solidFill>
                    <a:schemeClr val="tx1"/>
                  </a:solidFill>
                </a:ln>
                <a:solidFill>
                  <a:schemeClr val="bg1"/>
                </a:solidFill>
                <a:latin typeface="Righteous" panose="02010506000000020000" pitchFamily="2" charset="0"/>
              </a:rPr>
              <a:t>Playstation 4 </a:t>
            </a:r>
            <a:r>
              <a:rPr lang="nl-NL" dirty="0" err="1">
                <a:ln w="50800">
                  <a:solidFill>
                    <a:schemeClr val="tx1"/>
                  </a:solidFill>
                </a:ln>
                <a:solidFill>
                  <a:schemeClr val="bg1"/>
                </a:solidFill>
                <a:latin typeface="Righteous" panose="02010506000000020000" pitchFamily="2" charset="0"/>
              </a:rPr>
              <a:t>vs</a:t>
            </a:r>
            <a:r>
              <a:rPr lang="nl-NL" dirty="0">
                <a:ln w="50800">
                  <a:solidFill>
                    <a:schemeClr val="tx1"/>
                  </a:solidFill>
                </a:ln>
                <a:solidFill>
                  <a:schemeClr val="bg1"/>
                </a:solidFill>
                <a:latin typeface="Righteous" panose="02010506000000020000" pitchFamily="2" charset="0"/>
              </a:rPr>
              <a:t> Wii U</a:t>
            </a:r>
          </a:p>
        </p:txBody>
      </p:sp>
      <p:pic>
        <p:nvPicPr>
          <p:cNvPr id="5122" name="Picture 2" descr="Afbeeldingsresultaat voor Wii U games">
            <a:extLst>
              <a:ext uri="{FF2B5EF4-FFF2-40B4-BE49-F238E27FC236}">
                <a16:creationId xmlns:a16="http://schemas.microsoft.com/office/drawing/2014/main" id="{749E1488-B86E-4524-A2F0-8AB90E908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90" y="2850686"/>
            <a:ext cx="1647799" cy="234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Wii U games">
            <a:extLst>
              <a:ext uri="{FF2B5EF4-FFF2-40B4-BE49-F238E27FC236}">
                <a16:creationId xmlns:a16="http://schemas.microsoft.com/office/drawing/2014/main" id="{75341B7F-B75E-4F9B-BDC4-BE5C78158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65" y="2845274"/>
            <a:ext cx="1643450" cy="234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beeldingsresultaat voor Wii U games">
            <a:extLst>
              <a:ext uri="{FF2B5EF4-FFF2-40B4-BE49-F238E27FC236}">
                <a16:creationId xmlns:a16="http://schemas.microsoft.com/office/drawing/2014/main" id="{D102709D-2CAF-4072-88A0-9D58390F2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649" y="2850686"/>
            <a:ext cx="1647799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fbeeldingsresultaat voor uncharted">
            <a:extLst>
              <a:ext uri="{FF2B5EF4-FFF2-40B4-BE49-F238E27FC236}">
                <a16:creationId xmlns:a16="http://schemas.microsoft.com/office/drawing/2014/main" id="{2B8DFD4B-CB52-458E-8E70-1B221283B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590" y="2845274"/>
            <a:ext cx="1879042" cy="237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Afbeeldingsresultaat voor destiny 2">
            <a:extLst>
              <a:ext uri="{FF2B5EF4-FFF2-40B4-BE49-F238E27FC236}">
                <a16:creationId xmlns:a16="http://schemas.microsoft.com/office/drawing/2014/main" id="{B7A47D5D-840D-4A9C-AC05-20EE8A68C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307" y="2826976"/>
            <a:ext cx="1879042" cy="238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349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Afbeeldingsresultaat voor game background">
            <a:extLst>
              <a:ext uri="{FF2B5EF4-FFF2-40B4-BE49-F238E27FC236}">
                <a16:creationId xmlns:a16="http://schemas.microsoft.com/office/drawing/2014/main" id="{6F1CE122-CB2E-4DE6-A4C0-6B44420C9D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16"/>
          <a:stretch/>
        </p:blipFill>
        <p:spPr bwMode="auto">
          <a:xfrm>
            <a:off x="0" y="-157855"/>
            <a:ext cx="12306300" cy="701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710DEBB-7138-4FC7-BD72-9A41CFA8B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0109"/>
            <a:ext cx="9144000" cy="1023938"/>
          </a:xfrm>
        </p:spPr>
        <p:txBody>
          <a:bodyPr>
            <a:normAutofit/>
          </a:bodyPr>
          <a:lstStyle/>
          <a:p>
            <a:r>
              <a:rPr lang="nl-NL" dirty="0">
                <a:ln w="50800">
                  <a:solidFill>
                    <a:schemeClr val="tx1"/>
                  </a:solidFill>
                </a:ln>
                <a:solidFill>
                  <a:schemeClr val="bg1"/>
                </a:solidFill>
                <a:latin typeface="Righteous" panose="02010506000000020000" pitchFamily="2" charset="0"/>
              </a:rPr>
              <a:t>Playstation 4 </a:t>
            </a:r>
            <a:r>
              <a:rPr lang="nl-NL" dirty="0" err="1">
                <a:ln w="50800">
                  <a:solidFill>
                    <a:schemeClr val="tx1"/>
                  </a:solidFill>
                </a:ln>
                <a:solidFill>
                  <a:schemeClr val="bg1"/>
                </a:solidFill>
                <a:latin typeface="Righteous" panose="02010506000000020000" pitchFamily="2" charset="0"/>
              </a:rPr>
              <a:t>vs</a:t>
            </a:r>
            <a:r>
              <a:rPr lang="nl-NL" dirty="0">
                <a:ln w="50800">
                  <a:solidFill>
                    <a:schemeClr val="tx1"/>
                  </a:solidFill>
                </a:ln>
                <a:solidFill>
                  <a:schemeClr val="bg1"/>
                </a:solidFill>
                <a:latin typeface="Righteous" panose="02010506000000020000" pitchFamily="2" charset="0"/>
              </a:rPr>
              <a:t> Wii U</a:t>
            </a:r>
          </a:p>
        </p:txBody>
      </p:sp>
      <p:pic>
        <p:nvPicPr>
          <p:cNvPr id="6146" name="Picture 2" descr="Afbeeldingsresultaat voor ps4 logo">
            <a:extLst>
              <a:ext uri="{FF2B5EF4-FFF2-40B4-BE49-F238E27FC236}">
                <a16:creationId xmlns:a16="http://schemas.microsoft.com/office/drawing/2014/main" id="{2244C74A-EDBC-4652-BAB2-A4889965E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3015504"/>
            <a:ext cx="4457700" cy="250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beeldingsresultaat voor Wii U logo">
            <a:extLst>
              <a:ext uri="{FF2B5EF4-FFF2-40B4-BE49-F238E27FC236}">
                <a16:creationId xmlns:a16="http://schemas.microsoft.com/office/drawing/2014/main" id="{C42AAE5D-437A-49B6-9A15-CB75ACF8C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3015505"/>
            <a:ext cx="5591540" cy="250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fbeeldingsresultaat voor Wii U logo">
            <a:extLst>
              <a:ext uri="{FF2B5EF4-FFF2-40B4-BE49-F238E27FC236}">
                <a16:creationId xmlns:a16="http://schemas.microsoft.com/office/drawing/2014/main" id="{2FAA24DB-1B10-40E5-B946-3034233D1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5370" r="39097"/>
          <a:stretch/>
        </p:blipFill>
        <p:spPr bwMode="auto">
          <a:xfrm>
            <a:off x="7862705" y="4905374"/>
            <a:ext cx="3405370" cy="61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459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Afbeeldingsresultaat voor game background">
            <a:extLst>
              <a:ext uri="{FF2B5EF4-FFF2-40B4-BE49-F238E27FC236}">
                <a16:creationId xmlns:a16="http://schemas.microsoft.com/office/drawing/2014/main" id="{6F1CE122-CB2E-4DE6-A4C0-6B44420C9D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16"/>
          <a:stretch/>
        </p:blipFill>
        <p:spPr bwMode="auto">
          <a:xfrm>
            <a:off x="0" y="-157855"/>
            <a:ext cx="12306300" cy="701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710DEBB-7138-4FC7-BD72-9A41CFA8B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0109"/>
            <a:ext cx="9144000" cy="1023938"/>
          </a:xfrm>
        </p:spPr>
        <p:txBody>
          <a:bodyPr>
            <a:normAutofit/>
          </a:bodyPr>
          <a:lstStyle/>
          <a:p>
            <a:r>
              <a:rPr lang="nl-NL" dirty="0">
                <a:ln w="50800">
                  <a:solidFill>
                    <a:schemeClr val="tx1"/>
                  </a:solidFill>
                </a:ln>
                <a:solidFill>
                  <a:schemeClr val="bg1"/>
                </a:solidFill>
                <a:latin typeface="Righteous" panose="02010506000000020000" pitchFamily="2" charset="0"/>
              </a:rPr>
              <a:t>Playstation 4 </a:t>
            </a:r>
            <a:r>
              <a:rPr lang="nl-NL" dirty="0" err="1">
                <a:ln w="50800">
                  <a:solidFill>
                    <a:schemeClr val="tx1"/>
                  </a:solidFill>
                </a:ln>
                <a:solidFill>
                  <a:schemeClr val="bg1"/>
                </a:solidFill>
                <a:latin typeface="Righteous" panose="02010506000000020000" pitchFamily="2" charset="0"/>
              </a:rPr>
              <a:t>vs</a:t>
            </a:r>
            <a:r>
              <a:rPr lang="nl-NL" dirty="0">
                <a:ln w="50800">
                  <a:solidFill>
                    <a:schemeClr val="tx1"/>
                  </a:solidFill>
                </a:ln>
                <a:solidFill>
                  <a:schemeClr val="bg1"/>
                </a:solidFill>
                <a:latin typeface="Righteous" panose="02010506000000020000" pitchFamily="2" charset="0"/>
              </a:rPr>
              <a:t> Wii U</a:t>
            </a:r>
          </a:p>
        </p:txBody>
      </p:sp>
      <p:pic>
        <p:nvPicPr>
          <p:cNvPr id="7170" name="Picture 2" descr="Afbeeldingsresultaat voor playstation vr">
            <a:extLst>
              <a:ext uri="{FF2B5EF4-FFF2-40B4-BE49-F238E27FC236}">
                <a16:creationId xmlns:a16="http://schemas.microsoft.com/office/drawing/2014/main" id="{D30F6C05-F30E-4B08-980F-18A606C20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24175"/>
            <a:ext cx="4123311" cy="284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fbeeldingsresultaat voor wii u joystick">
            <a:extLst>
              <a:ext uri="{FF2B5EF4-FFF2-40B4-BE49-F238E27FC236}">
                <a16:creationId xmlns:a16="http://schemas.microsoft.com/office/drawing/2014/main" id="{7BF5DD48-C68B-4D00-A09D-A7F90E870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311" y="2924175"/>
            <a:ext cx="2694830" cy="284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962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Afbeeldingsresultaat voor game background">
            <a:extLst>
              <a:ext uri="{FF2B5EF4-FFF2-40B4-BE49-F238E27FC236}">
                <a16:creationId xmlns:a16="http://schemas.microsoft.com/office/drawing/2014/main" id="{6F1CE122-CB2E-4DE6-A4C0-6B44420C9D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16"/>
          <a:stretch/>
        </p:blipFill>
        <p:spPr bwMode="auto">
          <a:xfrm>
            <a:off x="0" y="-157855"/>
            <a:ext cx="12306300" cy="701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710DEBB-7138-4FC7-BD72-9A41CFA8B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0109"/>
            <a:ext cx="9144000" cy="1023938"/>
          </a:xfrm>
        </p:spPr>
        <p:txBody>
          <a:bodyPr>
            <a:normAutofit/>
          </a:bodyPr>
          <a:lstStyle/>
          <a:p>
            <a:r>
              <a:rPr lang="nl-NL" dirty="0">
                <a:ln w="50800">
                  <a:solidFill>
                    <a:schemeClr val="tx1"/>
                  </a:solidFill>
                </a:ln>
                <a:solidFill>
                  <a:schemeClr val="bg1"/>
                </a:solidFill>
                <a:latin typeface="Righteous" panose="02010506000000020000" pitchFamily="2" charset="0"/>
              </a:rPr>
              <a:t>Playstation 4 </a:t>
            </a:r>
            <a:r>
              <a:rPr lang="nl-NL" dirty="0" err="1">
                <a:ln w="50800">
                  <a:solidFill>
                    <a:schemeClr val="tx1"/>
                  </a:solidFill>
                </a:ln>
                <a:solidFill>
                  <a:schemeClr val="bg1"/>
                </a:solidFill>
                <a:latin typeface="Righteous" panose="02010506000000020000" pitchFamily="2" charset="0"/>
              </a:rPr>
              <a:t>vs</a:t>
            </a:r>
            <a:r>
              <a:rPr lang="nl-NL" dirty="0">
                <a:ln w="50800">
                  <a:solidFill>
                    <a:schemeClr val="tx1"/>
                  </a:solidFill>
                </a:ln>
                <a:solidFill>
                  <a:schemeClr val="bg1"/>
                </a:solidFill>
                <a:latin typeface="Righteous" panose="02010506000000020000" pitchFamily="2" charset="0"/>
              </a:rPr>
              <a:t> Wii U</a:t>
            </a:r>
          </a:p>
        </p:txBody>
      </p:sp>
      <p:pic>
        <p:nvPicPr>
          <p:cNvPr id="8194" name="Picture 2" descr="Afbeeldingsresultaat voor tieners">
            <a:extLst>
              <a:ext uri="{FF2B5EF4-FFF2-40B4-BE49-F238E27FC236}">
                <a16:creationId xmlns:a16="http://schemas.microsoft.com/office/drawing/2014/main" id="{2DF5CD45-C668-4571-970D-29C8F77EF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2915660"/>
            <a:ext cx="4127573" cy="275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fbeeldingsresultaat voor kinderen">
            <a:extLst>
              <a:ext uri="{FF2B5EF4-FFF2-40B4-BE49-F238E27FC236}">
                <a16:creationId xmlns:a16="http://schemas.microsoft.com/office/drawing/2014/main" id="{21B92096-88D1-4B44-8C25-CC398F42C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538" y="2915659"/>
            <a:ext cx="5889956" cy="275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35216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30</Words>
  <Application>Microsoft Office PowerPoint</Application>
  <PresentationFormat>Breedbeeld</PresentationFormat>
  <Paragraphs>6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Righteous</vt:lpstr>
      <vt:lpstr>Kantoorthema</vt:lpstr>
      <vt:lpstr>Playstation 4 vs Wii U</vt:lpstr>
      <vt:lpstr>Playstation 4 vs Wii U</vt:lpstr>
      <vt:lpstr>Playstation 4 vs Wii U</vt:lpstr>
      <vt:lpstr>Playstation 4 vs Wii U</vt:lpstr>
      <vt:lpstr>Playstation 4 vs Wii U</vt:lpstr>
      <vt:lpstr>Playstation 4 vs Wii 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Playstation</dc:title>
  <dc:creator>Julian Jacobs</dc:creator>
  <cp:lastModifiedBy>Julian Jacobs</cp:lastModifiedBy>
  <cp:revision>7</cp:revision>
  <dcterms:created xsi:type="dcterms:W3CDTF">2020-02-06T16:20:24Z</dcterms:created>
  <dcterms:modified xsi:type="dcterms:W3CDTF">2020-02-07T10:43:22Z</dcterms:modified>
</cp:coreProperties>
</file>