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9213-A691-4131-90A2-75AF6CDC1CCA}" type="datetimeFigureOut">
              <a:rPr lang="nl-NL" smtClean="0"/>
              <a:t>25-3-2020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F4D06-1AFA-4F96-A106-90392FA9A422}" type="slidenum">
              <a:rPr lang="nl-NL" smtClean="0"/>
              <a:t>‹nr.›</a:t>
            </a:fld>
            <a:endParaRPr lang="nl-NL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122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9213-A691-4131-90A2-75AF6CDC1CCA}" type="datetimeFigureOut">
              <a:rPr lang="nl-NL" smtClean="0"/>
              <a:t>25-3-2020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F4D06-1AFA-4F96-A106-90392FA9A4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7637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9213-A691-4131-90A2-75AF6CDC1CCA}" type="datetimeFigureOut">
              <a:rPr lang="nl-NL" smtClean="0"/>
              <a:t>25-3-2020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F4D06-1AFA-4F96-A106-90392FA9A4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4316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9213-A691-4131-90A2-75AF6CDC1CCA}" type="datetimeFigureOut">
              <a:rPr lang="nl-NL" smtClean="0"/>
              <a:t>25-3-2020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F4D06-1AFA-4F96-A106-90392FA9A422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59279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9213-A691-4131-90A2-75AF6CDC1CCA}" type="datetimeFigureOut">
              <a:rPr lang="nl-NL" smtClean="0"/>
              <a:t>25-3-2020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F4D06-1AFA-4F96-A106-90392FA9A4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057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9213-A691-4131-90A2-75AF6CDC1CCA}" type="datetimeFigureOut">
              <a:rPr lang="nl-NL" smtClean="0"/>
              <a:t>25-3-2020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F4D06-1AFA-4F96-A106-90392FA9A422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5630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9213-A691-4131-90A2-75AF6CDC1CCA}" type="datetimeFigureOut">
              <a:rPr lang="nl-NL" smtClean="0"/>
              <a:t>25-3-2020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F4D06-1AFA-4F96-A106-90392FA9A4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9677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9213-A691-4131-90A2-75AF6CDC1CCA}" type="datetimeFigureOut">
              <a:rPr lang="nl-NL" smtClean="0"/>
              <a:t>25-3-2020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F4D06-1AFA-4F96-A106-90392FA9A4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30823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9213-A691-4131-90A2-75AF6CDC1CCA}" type="datetimeFigureOut">
              <a:rPr lang="nl-NL" smtClean="0"/>
              <a:t>25-3-2020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F4D06-1AFA-4F96-A106-90392FA9A4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2080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9213-A691-4131-90A2-75AF6CDC1CCA}" type="datetimeFigureOut">
              <a:rPr lang="nl-NL" smtClean="0"/>
              <a:t>25-3-2020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F4D06-1AFA-4F96-A106-90392FA9A4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7668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9213-A691-4131-90A2-75AF6CDC1CCA}" type="datetimeFigureOut">
              <a:rPr lang="nl-NL" smtClean="0"/>
              <a:t>25-3-2020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F4D06-1AFA-4F96-A106-90392FA9A4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574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9213-A691-4131-90A2-75AF6CDC1CCA}" type="datetimeFigureOut">
              <a:rPr lang="nl-NL" smtClean="0"/>
              <a:t>25-3-2020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F4D06-1AFA-4F96-A106-90392FA9A4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0043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9213-A691-4131-90A2-75AF6CDC1CCA}" type="datetimeFigureOut">
              <a:rPr lang="nl-NL" smtClean="0"/>
              <a:t>25-3-2020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F4D06-1AFA-4F96-A106-90392FA9A4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3600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9213-A691-4131-90A2-75AF6CDC1CCA}" type="datetimeFigureOut">
              <a:rPr lang="nl-NL" smtClean="0"/>
              <a:t>25-3-2020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F4D06-1AFA-4F96-A106-90392FA9A4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6488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9213-A691-4131-90A2-75AF6CDC1CCA}" type="datetimeFigureOut">
              <a:rPr lang="nl-NL" smtClean="0"/>
              <a:t>25-3-2020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F4D06-1AFA-4F96-A106-90392FA9A4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5180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9213-A691-4131-90A2-75AF6CDC1CCA}" type="datetimeFigureOut">
              <a:rPr lang="nl-NL" smtClean="0"/>
              <a:t>25-3-2020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F4D06-1AFA-4F96-A106-90392FA9A4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9641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9213-A691-4131-90A2-75AF6CDC1CCA}" type="datetimeFigureOut">
              <a:rPr lang="nl-NL" smtClean="0"/>
              <a:t>25-3-2020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F4D06-1AFA-4F96-A106-90392FA9A4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439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1789213-A691-4131-90A2-75AF6CDC1CCA}" type="datetimeFigureOut">
              <a:rPr lang="nl-NL" smtClean="0"/>
              <a:t>25-3-2020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F8F4D06-1AFA-4F96-A106-90392FA9A4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0817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0064F1-9B59-4E5E-AEEB-26776F34C0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Brand design</a:t>
            </a:r>
            <a:br>
              <a:rPr lang="nl-NL" dirty="0"/>
            </a:br>
            <a:r>
              <a:rPr lang="nl-NL" dirty="0"/>
              <a:t>Merkinnerlijk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22AEE48-2BC0-4447-8888-51F9C240BF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Julian Jacobs, MTD3A4</a:t>
            </a:r>
          </a:p>
        </p:txBody>
      </p:sp>
    </p:spTree>
    <p:extLst>
      <p:ext uri="{BB962C8B-B14F-4D97-AF65-F5344CB8AC3E}">
        <p14:creationId xmlns:p14="http://schemas.microsoft.com/office/powerpoint/2010/main" val="1769461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8522FF-41DD-4F22-848C-49201E94E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1. Merkvisie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B69D8A-9237-470F-9E9D-3D5630116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 de toekomst ziet alles er futuristisch uit met de coolste en nieuwste snufjes. Standaard en oudere producten waren bij mijn merk ook meegenomen naar de futuristische stijl.</a:t>
            </a:r>
          </a:p>
        </p:txBody>
      </p:sp>
    </p:spTree>
    <p:extLst>
      <p:ext uri="{BB962C8B-B14F-4D97-AF65-F5344CB8AC3E}">
        <p14:creationId xmlns:p14="http://schemas.microsoft.com/office/powerpoint/2010/main" val="3699655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1C4837-F3B9-4BE5-A9AC-DF92E8FCB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2. Merkmissie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CB8D238-32D0-42E7-B0D7-799428BA8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Ik geef producten een nieuw, futuristisch jasje</a:t>
            </a:r>
          </a:p>
        </p:txBody>
      </p:sp>
    </p:spTree>
    <p:extLst>
      <p:ext uri="{BB962C8B-B14F-4D97-AF65-F5344CB8AC3E}">
        <p14:creationId xmlns:p14="http://schemas.microsoft.com/office/powerpoint/2010/main" val="3706593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A4C7BF-7E30-4F50-84B2-4659119B4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3. Merkwaarde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A30510-E370-4907-8F8D-1E2FB4B708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Futuristisch en extra snufjes</a:t>
            </a:r>
          </a:p>
        </p:txBody>
      </p:sp>
    </p:spTree>
    <p:extLst>
      <p:ext uri="{BB962C8B-B14F-4D97-AF65-F5344CB8AC3E}">
        <p14:creationId xmlns:p14="http://schemas.microsoft.com/office/powerpoint/2010/main" val="422179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048B4D-7412-43EB-BA4D-A783A12F1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4. Merkpersoonlijkheid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A1AE81-9689-429E-97ED-383D7F9FA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Iemand die graag meegaat in de tijd en vooruit kijkt op de futuristische snufjes</a:t>
            </a:r>
          </a:p>
        </p:txBody>
      </p:sp>
    </p:spTree>
    <p:extLst>
      <p:ext uri="{BB962C8B-B14F-4D97-AF65-F5344CB8AC3E}">
        <p14:creationId xmlns:p14="http://schemas.microsoft.com/office/powerpoint/2010/main" val="1302202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CA0BFA-0E91-4218-BE77-E7E8278E5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5. Merkbelofte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2997A3D-5066-4735-A053-217239572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“Sta niet stil in de tijd!”</a:t>
            </a:r>
          </a:p>
        </p:txBody>
      </p:sp>
    </p:spTree>
    <p:extLst>
      <p:ext uri="{BB962C8B-B14F-4D97-AF65-F5344CB8AC3E}">
        <p14:creationId xmlns:p14="http://schemas.microsoft.com/office/powerpoint/2010/main" val="484001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65A1C3-FF3D-4326-8E56-858BF479E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6. Merkconcept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B0B6476-F168-46C4-A6D3-3B47F9CFF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Vernieuwend</a:t>
            </a:r>
          </a:p>
        </p:txBody>
      </p:sp>
    </p:spTree>
    <p:extLst>
      <p:ext uri="{BB962C8B-B14F-4D97-AF65-F5344CB8AC3E}">
        <p14:creationId xmlns:p14="http://schemas.microsoft.com/office/powerpoint/2010/main" val="3780406474"/>
      </p:ext>
    </p:extLst>
  </p:cSld>
  <p:clrMapOvr>
    <a:masterClrMapping/>
  </p:clrMapOvr>
</p:sld>
</file>

<file path=ppt/theme/theme1.xml><?xml version="1.0" encoding="utf-8"?>
<a:theme xmlns:a="http://schemas.openxmlformats.org/drawingml/2006/main" name="Segment">
  <a:themeElements>
    <a:clrScheme name="Segment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</TotalTime>
  <Words>91</Words>
  <Application>Microsoft Office PowerPoint</Application>
  <PresentationFormat>Breedbeeld</PresentationFormat>
  <Paragraphs>14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Century Gothic</vt:lpstr>
      <vt:lpstr>Wingdings 3</vt:lpstr>
      <vt:lpstr>Segment</vt:lpstr>
      <vt:lpstr>Brand design Merkinnerlijk</vt:lpstr>
      <vt:lpstr>1. Merkvisie</vt:lpstr>
      <vt:lpstr>2. Merkmissie</vt:lpstr>
      <vt:lpstr>3. Merkwaarde</vt:lpstr>
      <vt:lpstr>4. Merkpersoonlijkheid</vt:lpstr>
      <vt:lpstr>5. Merkbelofte</vt:lpstr>
      <vt:lpstr>6. Merkconcept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Brand design Merkinnerlijk</dc:title>
  <dc:creator>Julian Jacobs</dc:creator>
  <cp:lastModifiedBy>Julian Jacobs</cp:lastModifiedBy>
  <cp:revision>1</cp:revision>
  <dcterms:created xsi:type="dcterms:W3CDTF">2020-03-25T12:50:11Z</dcterms:created>
  <dcterms:modified xsi:type="dcterms:W3CDTF">2020-03-25T12:56:41Z</dcterms:modified>
</cp:coreProperties>
</file>