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6390F-C0DB-4B0B-BEE7-9E762385C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B888DA-327F-43C3-B0A8-6FAEA3E72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769037-3F61-46F7-BBDF-821C1C09E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1C84E6-8483-4BEC-8475-500792C7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517CAF-9D0B-4275-8A46-DB581C65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01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60CD6-9E54-4E39-BD24-48AF48B4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2554531-C0F4-42B7-BDD7-1571F6CC2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7A7BE5-45AD-4387-959E-DC074E76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186E93-B11C-40D5-A566-1352094A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E82523-4E4A-49FE-9174-3E00635B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08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376224E-21BE-4037-B6D4-F5B75DBFD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5CA726-54B1-47F7-8756-2BFD6D408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0571A8-CBAD-4F3C-A393-881E9262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EAF943-9E2D-4033-9C9C-101882E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1DA171-608D-4BF1-966F-4EC1A294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97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3B3A0-4419-48F5-A81A-8A623F69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D0308B-277B-4CD6-9FAC-856876698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88CEE9-65CA-4AC5-A0C1-505E7C6A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F6C2AF-19C4-458C-9EC1-336DE6F2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2E5FDA-7AC1-4F5F-88A9-CF54DDB9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26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89E26-B68E-4DDC-81D7-5BC810E11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8B8B04-8FEB-40DF-88F9-9565620B1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7C8CB7-8914-4B53-972C-8B4CED20C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BE10D5-D00E-479D-BF44-EBD917907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047232-0EF8-43DF-A33E-774C4649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23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4A749-F404-44AA-8ED4-6DF27A81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5D12A8-138D-4390-939A-AFF2F6898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780F62-E769-4C62-8AA9-D05A1A4EA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7E1887-6FD3-4C0F-A3C9-4B167CF6F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77BF93-B887-4B71-A521-342584995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B549D6-6112-434C-A9DB-B9C65779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17367-0D2B-4797-A977-BD70A6F2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BF6FF7-A1E0-4813-89DD-B59CE6C40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392EF6-DED3-4496-809D-C62C8C9BE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A618E67-2546-43AE-A7FE-B2971871C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452064-9699-4DA4-919B-A8B2A1C9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B4E30F7-7296-4FA9-9238-A57BFE10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8BFE561-4D3A-43D9-BCCF-64213030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0DD570-2581-46A4-8593-9C1114A0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65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B5405-613F-44DE-9BB7-0369FA29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FBD6608-8DA8-467D-86D9-94590695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335944-FB8C-4660-9E3F-57D41DA02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7010CB3-D17D-4D2D-A92F-CA2820DC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69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B2AF6E7-4812-409B-B220-5D894488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E14BE21-845B-4211-8BDE-627552D2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C2882E5-7FDC-40F6-93CB-6AAB0448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1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9435D-AF6B-4FAF-8C4D-2D613CC3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5E3D-FAE0-485C-B617-7D04EAC2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C3D02C-BD78-4085-B247-319B0B82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DAE2F4-B537-4ED6-88BA-FF7910DA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EE8376-EA4B-474A-93F1-7306049D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1D5945-887B-4605-A0C3-708733948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70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A02FB-775C-451E-B747-0BD889E8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92028FA-5016-4590-9320-6379D676D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5CC401-E6A7-4BF5-B3E3-0510A2E6B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65F942-438C-47AB-9FFC-4A430EB9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AAE72B-16E1-48ED-8913-78673102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D0D273-DE3F-4D79-ABB7-78F441ED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19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485B32-9472-457B-9972-A2D093450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A8A66F-2E00-446D-84BD-4B546A06E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1B3CC-6CFB-43C1-8075-DF48613AE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0289-FDE8-4F35-AEE5-77DDC92194D6}" type="datetimeFigureOut">
              <a:rPr lang="nl-NL" smtClean="0"/>
              <a:t>9-3-2020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B184A9-E92F-412C-9668-2FE0DED29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1CABFA-27B0-4536-BC5E-C1E59E2CA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FB190-0C83-409F-99BA-3368B6A9F6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11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persoon, man, dragen, kijken&#10;&#10;Automatisch gegenereerde beschrijving">
            <a:extLst>
              <a:ext uri="{FF2B5EF4-FFF2-40B4-BE49-F238E27FC236}">
                <a16:creationId xmlns:a16="http://schemas.microsoft.com/office/drawing/2014/main" id="{DBDC77AE-083D-4B24-A4D2-C857CFF55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09" y="2558988"/>
            <a:ext cx="4802791" cy="3298054"/>
          </a:xfrm>
          <a:prstGeom prst="rect">
            <a:avLst/>
          </a:prstGeom>
        </p:spPr>
      </p:pic>
      <p:pic>
        <p:nvPicPr>
          <p:cNvPr id="7" name="Afbeelding 6" descr="Afbeelding met elektronica, rekenmachine, zwart, zitten&#10;&#10;Automatisch gegenereerde beschrijving">
            <a:extLst>
              <a:ext uri="{FF2B5EF4-FFF2-40B4-BE49-F238E27FC236}">
                <a16:creationId xmlns:a16="http://schemas.microsoft.com/office/drawing/2014/main" id="{482B7D87-5DAF-4B92-93D1-E4D2FBD94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490" y="2558988"/>
            <a:ext cx="2418573" cy="329805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AE640D21-B6DB-4508-8E70-F84131E5FCCD}"/>
              </a:ext>
            </a:extLst>
          </p:cNvPr>
          <p:cNvSpPr txBox="1"/>
          <p:nvPr/>
        </p:nvSpPr>
        <p:spPr>
          <a:xfrm>
            <a:off x="1293209" y="710213"/>
            <a:ext cx="2999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/>
              <a:t>Rekenmachine</a:t>
            </a:r>
          </a:p>
        </p:txBody>
      </p:sp>
    </p:spTree>
    <p:extLst>
      <p:ext uri="{BB962C8B-B14F-4D97-AF65-F5344CB8AC3E}">
        <p14:creationId xmlns:p14="http://schemas.microsoft.com/office/powerpoint/2010/main" val="26246726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Julian Jacobs</dc:creator>
  <cp:lastModifiedBy>Julian Jacobs</cp:lastModifiedBy>
  <cp:revision>1</cp:revision>
  <dcterms:created xsi:type="dcterms:W3CDTF">2020-03-09T15:38:17Z</dcterms:created>
  <dcterms:modified xsi:type="dcterms:W3CDTF">2020-03-09T15:40:45Z</dcterms:modified>
</cp:coreProperties>
</file>